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oboto" panose="02000000000000000000" pitchFamily="2" charset="0"/>
      <p:regular r:id="rId11"/>
      <p:bold r:id="rId12"/>
    </p:embeddedFont>
    <p:embeddedFont>
      <p:font typeface="Roboto Bold" panose="02000000000000000000" pitchFamily="2" charset="0"/>
      <p:bold r:id="rId13"/>
    </p:embeddedFont>
    <p:embeddedFont>
      <p:font typeface="Roboto Medium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480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75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zafarali27/car-price-prediction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Car Price Prediction with Linear Regression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explores a Python-based linear regression model. It predicts car prices using the scikit-learn library. Key steps include data preprocessing, model training, and performance evaluation.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96446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97208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947560"/>
            <a:ext cx="312098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Ibrahim Abdel Nasser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2273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Loading and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3707453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Rename and Drop Data 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3707453" y="4396859"/>
            <a:ext cx="34372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Drop unneeded data (Car ID).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Rename some of data (from Mileage to Kilometers).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440688" y="3815715"/>
            <a:ext cx="2862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Handling Missing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440688" y="4396859"/>
            <a:ext cx="34372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Then, fill missing values with the median. This ensures data completeness.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080929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080929" y="4396859"/>
            <a:ext cx="34372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 "Mileage" from miles to kilometers. Rename columns to improve readability.</a:t>
            </a:r>
            <a:endParaRPr lang="en-US" sz="175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D8095033-2494-BEFB-2C67-C1B6FF2179A2}"/>
              </a:ext>
            </a:extLst>
          </p:cNvPr>
          <p:cNvSpPr/>
          <p:nvPr/>
        </p:nvSpPr>
        <p:spPr>
          <a:xfrm>
            <a:off x="264250" y="3813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Loading the Dataset</a:t>
            </a:r>
            <a:endParaRPr lang="en-US" sz="22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46D29284-52E5-53A3-394A-F4AAC6F4B8E0}"/>
              </a:ext>
            </a:extLst>
          </p:cNvPr>
          <p:cNvSpPr/>
          <p:nvPr/>
        </p:nvSpPr>
        <p:spPr>
          <a:xfrm>
            <a:off x="264250" y="4394279"/>
            <a:ext cx="34372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First, import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pandas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read the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car_prediction_data.csv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file.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514AEA-D91B-8226-0E6E-FDBF0396A6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585"/>
          <a:stretch/>
        </p:blipFill>
        <p:spPr>
          <a:xfrm>
            <a:off x="7064402" y="5753515"/>
            <a:ext cx="3813538" cy="2119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CA33CA-64D3-CD94-0A21-829FE9BC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863" y="6009569"/>
            <a:ext cx="3813538" cy="16075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315797-C637-2735-31FF-C974D2D1A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928" y="5896627"/>
            <a:ext cx="3234263" cy="172045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4D90532-46AC-47FE-BD0F-4E9CD6B4370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6753"/>
          <a:stretch/>
        </p:blipFill>
        <p:spPr>
          <a:xfrm>
            <a:off x="12693112" y="7617083"/>
            <a:ext cx="1937288" cy="6125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C3B8DA3-F93E-C97E-8A87-0113A72B937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5815"/>
          <a:stretch/>
        </p:blipFill>
        <p:spPr>
          <a:xfrm>
            <a:off x="201395" y="5966541"/>
            <a:ext cx="2846480" cy="12086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7BE1D4F-BF79-9A5D-ABAE-FB270CAD20F1}"/>
              </a:ext>
            </a:extLst>
          </p:cNvPr>
          <p:cNvSpPr txBox="1"/>
          <p:nvPr/>
        </p:nvSpPr>
        <p:spPr>
          <a:xfrm>
            <a:off x="179880" y="6964643"/>
            <a:ext cx="30039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8"/>
              </a:rPr>
              <a:t>https://www.kaggle.com/datasets/zafarali27/car-price-prediction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64679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Exploratory Data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8662" y="3394591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Kilometers vs. Price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999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scatter plot visualizes the relationship. Price typically decreases as mileage increases.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5812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38662" y="5666221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5581211"/>
            <a:ext cx="30516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Average Price per Brand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607162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bar chart displays median car prices. Each bar represents the median price per brand.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95375D-2F25-273C-AB34-BEC007BFB4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9459"/>
          <a:stretch/>
        </p:blipFill>
        <p:spPr>
          <a:xfrm>
            <a:off x="8806811" y="4233637"/>
            <a:ext cx="4998804" cy="14243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F2C858-5C66-438A-EF95-3C46FDF471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8482" b="24862"/>
          <a:stretch/>
        </p:blipFill>
        <p:spPr>
          <a:xfrm>
            <a:off x="9286977" y="6481025"/>
            <a:ext cx="4456646" cy="1305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37F8AA-24F3-94AC-B7BA-1AEC0825F7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6753"/>
          <a:stretch/>
        </p:blipFill>
        <p:spPr>
          <a:xfrm>
            <a:off x="12693112" y="7617083"/>
            <a:ext cx="1937288" cy="6125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Splitting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Train-Test Split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train_test_split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divides data.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80/20 Ratio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80% of data is for training and 20% is for testing.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Random State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random_state=42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ensures reproducibility.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8A0904-F5BB-D771-8932-E35900CAD2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736355"/>
            <a:ext cx="7364606" cy="13229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17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Feature Selection and Encoding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8950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83298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Categorical columns include Brand, Fuel Type, Transmission, Condition, and Engine Size.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689509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4483298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LabelEncoder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from scikit-learn converts categories to numerical labels.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689509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4483298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 are selected for model training after encoding is complete.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7A2465-262F-22BF-DF40-D2B6AC2E085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8243"/>
          <a:stretch/>
        </p:blipFill>
        <p:spPr>
          <a:xfrm>
            <a:off x="6683027" y="5965904"/>
            <a:ext cx="7556421" cy="18174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2EA051-2E9A-6DD4-4EE8-62BCFB3E6EA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6753"/>
          <a:stretch/>
        </p:blipFill>
        <p:spPr>
          <a:xfrm>
            <a:off x="12693112" y="7749421"/>
            <a:ext cx="1937288" cy="48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4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 Training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048953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Linear Regression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66984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LinearRegression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model is initialized from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sklearn.linear_model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469249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 Fitting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57177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learns from training data. It finds coefficients.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889546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Prediction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34944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predicts on the test set.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0ACC35-4881-33E8-3360-328368AE2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753"/>
          <a:stretch/>
        </p:blipFill>
        <p:spPr>
          <a:xfrm>
            <a:off x="12693112" y="7617083"/>
            <a:ext cx="1937288" cy="612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C8B89F-A227-C05D-F9A2-984F5C200C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682" r="5342" b="37122"/>
          <a:stretch/>
        </p:blipFill>
        <p:spPr>
          <a:xfrm>
            <a:off x="793791" y="6874550"/>
            <a:ext cx="12929472" cy="9373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91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7423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Mean Squared Error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32816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MSE measures prediction accuracy.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886570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60469" y="3667507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051256" y="35609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R-squared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051256" y="4051364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R2 indicates model fit. Ranges from 0 to 1.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886570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808482" y="4216861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8AD8DC-131E-1CD7-ED8B-073C723EE0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4135" r="5342"/>
          <a:stretch/>
        </p:blipFill>
        <p:spPr>
          <a:xfrm>
            <a:off x="793790" y="6960930"/>
            <a:ext cx="12829219" cy="9844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99E52F-339C-8F18-50CC-E16C33A90B9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6753"/>
          <a:stretch/>
        </p:blipFill>
        <p:spPr>
          <a:xfrm>
            <a:off x="12693112" y="7617083"/>
            <a:ext cx="1937288" cy="6125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772"/>
            <a:ext cx="6424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Summary and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6556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Linear regression predicts car prices.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Scikit-learn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simplifies the process.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5261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Further Exploration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477470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the model with more features. Consider other regression models.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358</Words>
  <Application>Microsoft Office PowerPoint</Application>
  <PresentationFormat>Custom</PresentationFormat>
  <Paragraphs>62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Roboto</vt:lpstr>
      <vt:lpstr>Arial</vt:lpstr>
      <vt:lpstr>Roboto Bold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Ibrahim Abdel Nasser</cp:lastModifiedBy>
  <cp:revision>2</cp:revision>
  <dcterms:created xsi:type="dcterms:W3CDTF">2025-02-17T11:23:42Z</dcterms:created>
  <dcterms:modified xsi:type="dcterms:W3CDTF">2025-02-17T14:25:01Z</dcterms:modified>
</cp:coreProperties>
</file>